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276" r:id="rId5"/>
    <p:sldId id="277" r:id="rId6"/>
    <p:sldId id="278" r:id="rId7"/>
    <p:sldId id="279" r:id="rId8"/>
    <p:sldId id="280" r:id="rId9"/>
    <p:sldId id="283" r:id="rId10"/>
    <p:sldId id="284" r:id="rId11"/>
    <p:sldId id="285" r:id="rId12"/>
    <p:sldId id="297" r:id="rId13"/>
    <p:sldId id="312" r:id="rId14"/>
    <p:sldId id="298" r:id="rId15"/>
    <p:sldId id="306" r:id="rId16"/>
    <p:sldId id="307" r:id="rId17"/>
    <p:sldId id="308" r:id="rId18"/>
    <p:sldId id="309" r:id="rId19"/>
    <p:sldId id="310" r:id="rId20"/>
    <p:sldId id="311" r:id="rId21"/>
    <p:sldId id="299" r:id="rId22"/>
    <p:sldId id="300" r:id="rId23"/>
    <p:sldId id="294" r:id="rId24"/>
    <p:sldId id="295" r:id="rId25"/>
    <p:sldId id="305" r:id="rId26"/>
    <p:sldId id="296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11E"/>
    <a:srgbClr val="4655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2" autoAdjust="0"/>
    <p:restoredTop sz="93473" autoAdjust="0"/>
  </p:normalViewPr>
  <p:slideViewPr>
    <p:cSldViewPr>
      <p:cViewPr>
        <p:scale>
          <a:sx n="100" d="100"/>
          <a:sy n="100" d="100"/>
        </p:scale>
        <p:origin x="-1500" y="-6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2A5A4-9085-4EE7-A808-9F3E0B736DCD}" type="datetimeFigureOut">
              <a:rPr lang="en-GB" smtClean="0"/>
              <a:pPr/>
              <a:t>01/05/2013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0C664-3AEC-4DF5-B6B7-F25F040689B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dp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517232" y="0"/>
            <a:ext cx="9415530" cy="5143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21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27" name="Picture 26" descr="side_intro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29" name="Picture 28" descr="side_dp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51520" y="1563638"/>
              <a:ext cx="21602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Corporate folder design for food </a:t>
              </a: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and beverage handling systems manufacturer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 descr="tabend_online_advertisi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9203E-6 L 0.71354 -3.3920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dp_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415528" cy="5143499"/>
          </a:xfrm>
          <a:prstGeom prst="rect">
            <a:avLst/>
          </a:prstGeom>
        </p:spPr>
      </p:pic>
      <p:pic>
        <p:nvPicPr>
          <p:cNvPr id="15" name="Picture 14" descr="dp_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7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8" name="Picture 17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2" name="Picture 11" descr="side_d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1520" y="1563638"/>
              <a:ext cx="21602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The A2 poster unfolded showing the range and specifications of the new collection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13" descr="tabend_online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dp_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pic>
        <p:nvPicPr>
          <p:cNvPr id="20" name="Picture 19" descr="ol_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99712" y="0"/>
            <a:ext cx="9415528" cy="51434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4" name="Picture 13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pic>
        <p:nvPicPr>
          <p:cNvPr id="18" name="Picture 17" descr="side_d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1991" y="1563638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</a:p>
          <a:p>
            <a:pPr algn="ctr"/>
            <a:endParaRPr lang="en-GB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A2 poster unfolded showing the range and specifications of the new collection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-41473" y="0"/>
            <a:ext cx="2669257" cy="5143500"/>
            <a:chOff x="-41473" y="0"/>
            <a:chExt cx="2669257" cy="5143500"/>
          </a:xfrm>
        </p:grpSpPr>
        <p:pic>
          <p:nvPicPr>
            <p:cNvPr id="27" name="Picture 26" descr="side_ol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41473" y="0"/>
              <a:ext cx="2669257" cy="51435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74551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Monthly </a:t>
              </a:r>
              <a:r>
                <a:rPr lang="en-GB" b="1" i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eshot</a:t>
              </a:r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for </a:t>
              </a: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 pharmaceutical labelling company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71163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14" name="Picture 13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6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7" name="Picture 16" descr="side_int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2" name="Picture 11" descr="side_ol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9512" y="1563638"/>
              <a:ext cx="2160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Monthly </a:t>
              </a:r>
              <a:r>
                <a:rPr lang="en-GB" b="1" i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eshot</a:t>
              </a:r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for a security company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14" name="Picture 13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8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7" name="Picture 16" descr="side_int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6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2" name="Picture 11" descr="side_ol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9512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Monthly </a:t>
              </a:r>
              <a:r>
                <a:rPr lang="en-GB" b="1" i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eshot</a:t>
              </a:r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for conduit installer and manufacturer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" name="Picture 6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ol_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2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6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Monthly </a:t>
              </a:r>
              <a:r>
                <a:rPr lang="en-GB" b="1" i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eshot</a:t>
              </a:r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for a smoke/CO alarm manufacturer</a:t>
              </a: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" name="Picture 6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ol_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415528" cy="5143498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Web site for print refinishing equipment company</a:t>
              </a:r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" name="Picture 6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ol_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0"/>
            <a:ext cx="9415526" cy="5143498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Web site for print refinishing equipment company</a:t>
              </a: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" name="Picture 6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ol_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" y="0"/>
            <a:ext cx="9415526" cy="5143497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Full e-commerce site for classic niche film company</a:t>
              </a:r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" name="Picture 6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ol_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" y="0"/>
            <a:ext cx="9415524" cy="5143497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Full e-commerce site for classic niche film company</a:t>
              </a: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" name="Picture 6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ol_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" y="0"/>
            <a:ext cx="9415524" cy="5143496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Web site for world leading fire detection products company</a:t>
              </a:r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dp_k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17" name="Picture 16" descr="dp_k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0"/>
            <a:ext cx="9415528" cy="51434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9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0" name="Picture 9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4" name="Picture 13" descr="side_d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1520" y="1563638"/>
              <a:ext cx="21602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Internal view shows bespoke cutter and fold details, along with accompanying data sheets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 descr="tabend_online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ol_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" name="Picture 6" descr="ol_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 descr="ol_0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" y="0"/>
            <a:ext cx="9415522" cy="5143496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On Line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Web site for world leading fire detection products company</a:t>
              </a: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side_d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ol_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415528" cy="5143499"/>
          </a:xfrm>
          <a:prstGeom prst="rect">
            <a:avLst/>
          </a:prstGeom>
        </p:spPr>
      </p:pic>
      <p:pic>
        <p:nvPicPr>
          <p:cNvPr id="20" name="Picture 19" descr="ol_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11" name="Picture 10" descr="tabend_advertisi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4" name="Picture 13" descr="side_intro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7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8" name="Picture 17" descr="side_ol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79512" y="1563638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Websites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Bicycle distributor’s</a:t>
              </a: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website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ide_d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ol_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9415528" cy="5143499"/>
          </a:xfrm>
          <a:prstGeom prst="rect">
            <a:avLst/>
          </a:prstGeom>
        </p:spPr>
      </p:pic>
      <p:pic>
        <p:nvPicPr>
          <p:cNvPr id="9" name="Picture 8" descr="ol_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19" name="Picture 18" descr="ol_0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10" name="Picture 9" descr="tabend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2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3" name="Picture 12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6" name="Group 10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7" name="Picture 16" descr="side_ol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9512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Websites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Detailed product information on the website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ide_d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ol_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20" name="Picture 19" descr="ad_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517232" y="0"/>
            <a:ext cx="9415528" cy="51434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3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4" name="Picture 9" descr="side_intr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pic>
        <p:nvPicPr>
          <p:cNvPr id="18" name="Picture 17" descr="side_o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9512" y="1563638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Websites</a:t>
            </a:r>
          </a:p>
          <a:p>
            <a:pPr algn="ctr"/>
            <a:endParaRPr lang="en-GB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Detailed product information on the website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22" name="Picture 21" descr="side_a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79512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Advertising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Magazine adverts for print finishing company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71163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ide_d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d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20" name="Picture 19" descr="ad_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1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2" name="Picture 9" descr="side_intr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pic>
        <p:nvPicPr>
          <p:cNvPr id="15" name="Picture 14" descr="side_o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9512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Line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18" name="Picture 17" descr="side_a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79512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Advertising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½ Page advert for conduit installer and manufacturer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68" descr="side_d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" name="Picture 70" descr="ad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72" name="Picture 71" descr="ad_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74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75" name="Picture 9" descr="side_intr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pic>
        <p:nvPicPr>
          <p:cNvPr id="78" name="Picture 77" descr="side_o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179512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Line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81" name="Picture 80" descr="side_a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179512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Advertising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½ Page advert for conduit installer and manufacturer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35158" y="-740618"/>
            <a:ext cx="9179158" cy="5884118"/>
            <a:chOff x="-36512" y="-740618"/>
            <a:chExt cx="9179158" cy="5884118"/>
          </a:xfrm>
        </p:grpSpPr>
        <p:grpSp>
          <p:nvGrpSpPr>
            <p:cNvPr id="31" name="Group 30"/>
            <p:cNvGrpSpPr/>
            <p:nvPr/>
          </p:nvGrpSpPr>
          <p:grpSpPr>
            <a:xfrm>
              <a:off x="-36512" y="0"/>
              <a:ext cx="9179158" cy="5143500"/>
              <a:chOff x="-36512" y="0"/>
              <a:chExt cx="9179158" cy="5143500"/>
            </a:xfrm>
          </p:grpSpPr>
          <p:pic>
            <p:nvPicPr>
              <p:cNvPr id="15" name="Picture 14" descr="main_bg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54" y="0"/>
                <a:ext cx="9141292" cy="51435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131840" y="1851670"/>
                <a:ext cx="55446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 smtClean="0">
                    <a:solidFill>
                      <a:srgbClr val="465560"/>
                    </a:solidFill>
                    <a:latin typeface="Times New Roman" pitchFamily="18" charset="0"/>
                    <a:cs typeface="Times New Roman" pitchFamily="18" charset="0"/>
                  </a:rPr>
                  <a:t>For more on our current projects visit our website</a:t>
                </a:r>
              </a:p>
              <a:p>
                <a:r>
                  <a:rPr lang="en-GB" b="1" i="1" dirty="0" smtClean="0">
                    <a:solidFill>
                      <a:srgbClr val="F6A11E"/>
                    </a:solidFill>
                    <a:latin typeface="Times New Roman" pitchFamily="18" charset="0"/>
                    <a:cs typeface="Times New Roman" pitchFamily="18" charset="0"/>
                  </a:rPr>
                  <a:t>publicityoverload.co.uk</a:t>
                </a:r>
              </a:p>
              <a:p>
                <a:endParaRPr lang="en-GB" b="1" i="1" dirty="0">
                  <a:solidFill>
                    <a:srgbClr val="4655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7" name="Picture 16" descr="side_dp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-36512" y="0"/>
                <a:ext cx="2669257" cy="51435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01991" y="1563638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Design for Print</a:t>
                </a:r>
                <a:endParaRPr lang="en-GB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-36512" y="-740618"/>
              <a:ext cx="2748482" cy="5884118"/>
              <a:chOff x="5800" y="-740618"/>
              <a:chExt cx="2748482" cy="5884118"/>
            </a:xfrm>
          </p:grpSpPr>
          <p:grpSp>
            <p:nvGrpSpPr>
              <p:cNvPr id="22" name="Group 20"/>
              <p:cNvGrpSpPr/>
              <p:nvPr/>
            </p:nvGrpSpPr>
            <p:grpSpPr>
              <a:xfrm>
                <a:off x="107504" y="-740618"/>
                <a:ext cx="2304256" cy="4789696"/>
                <a:chOff x="107504" y="-740618"/>
                <a:chExt cx="2304256" cy="4789696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107504" y="-740618"/>
                  <a:ext cx="360040" cy="936104"/>
                </a:xfrm>
                <a:prstGeom prst="roundRect">
                  <a:avLst/>
                </a:prstGeom>
                <a:solidFill>
                  <a:srgbClr val="F6A1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51520" y="2571750"/>
                  <a:ext cx="2160240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Lorem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ipsum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dolor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sit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amet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,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consectetur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adipiscing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elit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Cras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sem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ipsum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,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congue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a tempus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eu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,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pretium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at est.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Donec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imperdiet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vestibulum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hendrerit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Mauris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nec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ligula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enim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Pellentesque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habitant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morbi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tristique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senectus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et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netus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et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malesuada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fames ac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turpis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egestas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</a:t>
                  </a:r>
                </a:p>
              </p:txBody>
            </p:sp>
          </p:grpSp>
          <p:pic>
            <p:nvPicPr>
              <p:cNvPr id="23" name="Picture 9" descr="side_intro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00" y="0"/>
                <a:ext cx="2748482" cy="51435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side_d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1991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Design for Print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ad_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pic>
        <p:nvPicPr>
          <p:cNvPr id="26" name="Picture 25" descr="ad_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28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29" name="Picture 9" descr="side_intro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pic>
        <p:nvPicPr>
          <p:cNvPr id="32" name="Picture 31" descr="side_o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0"/>
            <a:ext cx="2669257" cy="51435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9512" y="156363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Line</a:t>
            </a:r>
            <a:endParaRPr lang="en-GB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36512" y="0"/>
            <a:ext cx="2669257" cy="5143500"/>
            <a:chOff x="-36512" y="0"/>
            <a:chExt cx="2669257" cy="5143500"/>
          </a:xfrm>
        </p:grpSpPr>
        <p:pic>
          <p:nvPicPr>
            <p:cNvPr id="35" name="Picture 34" descr="side_a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6512" y="0"/>
              <a:ext cx="2669257" cy="51435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79512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Advertising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½ Page advert for conduit installer and manufacturer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35158" y="-740618"/>
            <a:ext cx="9179158" cy="5884118"/>
            <a:chOff x="-36512" y="-740618"/>
            <a:chExt cx="9179158" cy="5884118"/>
          </a:xfrm>
        </p:grpSpPr>
        <p:grpSp>
          <p:nvGrpSpPr>
            <p:cNvPr id="38" name="Group 30"/>
            <p:cNvGrpSpPr/>
            <p:nvPr/>
          </p:nvGrpSpPr>
          <p:grpSpPr>
            <a:xfrm>
              <a:off x="-36512" y="0"/>
              <a:ext cx="9179158" cy="5143500"/>
              <a:chOff x="-36512" y="0"/>
              <a:chExt cx="9179158" cy="5143500"/>
            </a:xfrm>
          </p:grpSpPr>
          <p:pic>
            <p:nvPicPr>
              <p:cNvPr id="44" name="Picture 43" descr="main_bg.pn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354" y="0"/>
                <a:ext cx="9141292" cy="514350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3131840" y="1851670"/>
                <a:ext cx="55446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i="1" dirty="0" smtClean="0">
                    <a:solidFill>
                      <a:srgbClr val="465560"/>
                    </a:solidFill>
                    <a:latin typeface="Times New Roman" pitchFamily="18" charset="0"/>
                    <a:cs typeface="Times New Roman" pitchFamily="18" charset="0"/>
                  </a:rPr>
                  <a:t>For more on our current projects visit our website</a:t>
                </a:r>
              </a:p>
              <a:p>
                <a:r>
                  <a:rPr lang="en-GB" b="1" i="1" dirty="0" smtClean="0">
                    <a:solidFill>
                      <a:srgbClr val="F6A11E"/>
                    </a:solidFill>
                    <a:latin typeface="Times New Roman" pitchFamily="18" charset="0"/>
                    <a:cs typeface="Times New Roman" pitchFamily="18" charset="0"/>
                  </a:rPr>
                  <a:t>publicityoverload.co.uk</a:t>
                </a:r>
              </a:p>
              <a:p>
                <a:endParaRPr lang="en-GB" b="1" i="1" dirty="0">
                  <a:solidFill>
                    <a:srgbClr val="4655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46" name="Picture 45" descr="side_dp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-36512" y="0"/>
                <a:ext cx="2669257" cy="514350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201991" y="1563638"/>
                <a:ext cx="2160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Design for Print</a:t>
                </a:r>
                <a:endParaRPr lang="en-GB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9" name="Group 20"/>
            <p:cNvGrpSpPr/>
            <p:nvPr/>
          </p:nvGrpSpPr>
          <p:grpSpPr>
            <a:xfrm>
              <a:off x="-36512" y="-740618"/>
              <a:ext cx="2748482" cy="5884118"/>
              <a:chOff x="5800" y="-740618"/>
              <a:chExt cx="2748482" cy="5884118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07504" y="-740618"/>
                <a:ext cx="2304256" cy="4789696"/>
                <a:chOff x="107504" y="-740618"/>
                <a:chExt cx="2304256" cy="4789696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107504" y="-740618"/>
                  <a:ext cx="360040" cy="936104"/>
                </a:xfrm>
                <a:prstGeom prst="roundRect">
                  <a:avLst/>
                </a:prstGeom>
                <a:solidFill>
                  <a:srgbClr val="F6A1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251520" y="2571750"/>
                  <a:ext cx="2160240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Lorem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ipsum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dolor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sit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amet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,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consectetur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adipiscing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elit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Cras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sem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ipsum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,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congue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a tempus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eu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,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pretium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at est.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Donec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imperdiet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vestibulum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hendrerit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Mauris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nec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ligula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enim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Pellentesque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habitant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morbi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tristique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senectus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et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netus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et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malesuada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fames ac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turpis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000" dirty="0" err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egestas</a:t>
                  </a:r>
                  <a:r>
                    <a:rPr lang="en-GB" sz="1000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.</a:t>
                  </a:r>
                </a:p>
              </p:txBody>
            </p:sp>
          </p:grpSp>
          <p:pic>
            <p:nvPicPr>
              <p:cNvPr id="41" name="Picture 9" descr="side_intro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800" y="0"/>
                <a:ext cx="2748482" cy="5143500"/>
              </a:xfrm>
              <a:prstGeom prst="rect">
                <a:avLst/>
              </a:prstGeom>
            </p:spPr>
          </p:pic>
        </p:grpSp>
      </p:grpSp>
      <p:sp>
        <p:nvSpPr>
          <p:cNvPr id="20" name="Rectangle 19"/>
          <p:cNvSpPr/>
          <p:nvPr/>
        </p:nvSpPr>
        <p:spPr>
          <a:xfrm>
            <a:off x="-324544" y="-596602"/>
            <a:ext cx="9793088" cy="5976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dp_k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415528" cy="5143499"/>
          </a:xfrm>
          <a:prstGeom prst="rect">
            <a:avLst/>
          </a:prstGeom>
        </p:spPr>
      </p:pic>
      <p:pic>
        <p:nvPicPr>
          <p:cNvPr id="20" name="Picture 19" descr="dp_k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9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0" name="Picture 9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4" name="Picture 13" descr="side_d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1520" y="1563638"/>
              <a:ext cx="21602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Accompanying data sheets for food </a:t>
              </a: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and beverage handling systems manufacturer</a:t>
              </a:r>
            </a:p>
            <a:p>
              <a:pPr algn="ctr"/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 descr="tabend_online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p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pic>
        <p:nvPicPr>
          <p:cNvPr id="12" name="Picture 11" descr="dp_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0010" y="-1"/>
            <a:ext cx="9416546" cy="5144055"/>
          </a:xfrm>
          <a:prstGeom prst="rect">
            <a:avLst/>
          </a:prstGeom>
        </p:spPr>
      </p:pic>
      <p:pic>
        <p:nvPicPr>
          <p:cNvPr id="13" name="Picture 12" descr="dp_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12" y="0"/>
            <a:ext cx="9433048" cy="5153070"/>
          </a:xfrm>
          <a:prstGeom prst="rect">
            <a:avLst/>
          </a:prstGeom>
        </p:spPr>
      </p:pic>
      <p:pic>
        <p:nvPicPr>
          <p:cNvPr id="14" name="Picture 13" descr="dp_0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433048" cy="5153070"/>
          </a:xfrm>
          <a:prstGeom prst="rect">
            <a:avLst/>
          </a:prstGeom>
        </p:spPr>
      </p:pic>
      <p:pic>
        <p:nvPicPr>
          <p:cNvPr id="20" name="Picture 19" descr="dp_0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08520" y="0"/>
            <a:ext cx="9541568" cy="52123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8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9" name="Picture 8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7" name="Picture 16" descr="side_dp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51520" y="1563638"/>
              <a:ext cx="2160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Lamp launch double sided A4 leaflet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tabend_online_advertisi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dp_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0"/>
            <a:ext cx="9541568" cy="5212352"/>
          </a:xfrm>
          <a:prstGeom prst="rect">
            <a:avLst/>
          </a:prstGeom>
        </p:spPr>
      </p:pic>
      <p:pic>
        <p:nvPicPr>
          <p:cNvPr id="16" name="Picture 15" descr="dp_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0"/>
            <a:ext cx="9505056" cy="519240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48690" y="-740618"/>
            <a:ext cx="2748482" cy="5884118"/>
            <a:chOff x="5800" y="-740618"/>
            <a:chExt cx="2748482" cy="5884118"/>
          </a:xfrm>
        </p:grpSpPr>
        <p:grpSp>
          <p:nvGrpSpPr>
            <p:cNvPr id="18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9" name="Picture 18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3" name="Picture 12" descr="side_d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51520" y="1563638"/>
              <a:ext cx="21602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76 page Carbon Monoxide guide for CO alarm manufacturer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 descr="tabend_online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dp_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74" y="-20538"/>
            <a:ext cx="9470018" cy="5173268"/>
          </a:xfrm>
          <a:prstGeom prst="rect">
            <a:avLst/>
          </a:prstGeom>
        </p:spPr>
      </p:pic>
      <p:pic>
        <p:nvPicPr>
          <p:cNvPr id="12" name="Picture 11" descr="dp_0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628"/>
            <a:ext cx="9434984" cy="515412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8690" y="-740618"/>
            <a:ext cx="2748482" cy="5884118"/>
            <a:chOff x="5800" y="-740618"/>
            <a:chExt cx="2748482" cy="5884118"/>
          </a:xfrm>
        </p:grpSpPr>
        <p:grpSp>
          <p:nvGrpSpPr>
            <p:cNvPr id="14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5" name="Picture 14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9" name="Picture 8" descr="side_d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1520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Showing internal pages of the </a:t>
              </a:r>
              <a:b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 guide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10" descr="tabend_online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dp_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33048" cy="5153069"/>
          </a:xfrm>
          <a:prstGeom prst="rect">
            <a:avLst/>
          </a:prstGeom>
        </p:spPr>
      </p:pic>
      <p:pic>
        <p:nvPicPr>
          <p:cNvPr id="14" name="Picture 13" descr="dp_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6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7" name="Picture 16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0" name="Picture 9" descr="side_d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1520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Quarterly newsletter for magazine insertion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1" descr="tabend_online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p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pic>
        <p:nvPicPr>
          <p:cNvPr id="14" name="Picture 13" descr="dp_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6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7" name="Picture 16" descr="side_intr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1" name="Picture 10" descr="side_d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1520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Showing internal pages of the newsletter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 descr="tabend_online_advertis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1851670"/>
            <a:ext cx="5544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465560"/>
                </a:solidFill>
                <a:latin typeface="Times New Roman" pitchFamily="18" charset="0"/>
                <a:cs typeface="Times New Roman" pitchFamily="18" charset="0"/>
              </a:rPr>
              <a:t>Welcome to our portfolio</a:t>
            </a:r>
          </a:p>
          <a:p>
            <a:endParaRPr lang="en-GB" sz="1200" b="1" i="1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Clr>
                <a:srgbClr val="F6A11E"/>
              </a:buClr>
              <a:buSzPct val="100000"/>
              <a:defRPr/>
            </a:pPr>
            <a:r>
              <a:rPr lang="en-GB" sz="1200" dirty="0" smtClean="0">
                <a:solidFill>
                  <a:srgbClr val="465560"/>
                </a:solidFill>
                <a:latin typeface="Arial" pitchFamily="34" charset="0"/>
                <a:cs typeface="Arial" pitchFamily="34" charset="0"/>
              </a:rPr>
              <a:t>Here are just a few examples of our recent work for you to view</a:t>
            </a:r>
            <a:endParaRPr lang="en-US" sz="1200" dirty="0" smtClean="0">
              <a:solidFill>
                <a:srgbClr val="465560"/>
              </a:solidFill>
              <a:latin typeface="Arial" pitchFamily="34" charset="0"/>
              <a:cs typeface="Arial" pitchFamily="34" charset="0"/>
            </a:endParaRPr>
          </a:p>
          <a:p>
            <a:endParaRPr lang="en-GB" b="1" i="1" dirty="0">
              <a:solidFill>
                <a:srgbClr val="4655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dp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pic>
        <p:nvPicPr>
          <p:cNvPr id="7" name="Picture 6" descr="dp_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pic>
        <p:nvPicPr>
          <p:cNvPr id="8" name="Picture 7" descr="dp_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pic>
        <p:nvPicPr>
          <p:cNvPr id="9" name="Picture 8" descr="dp_1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415530" cy="5143500"/>
          </a:xfrm>
          <a:prstGeom prst="rect">
            <a:avLst/>
          </a:prstGeom>
        </p:spPr>
      </p:pic>
      <p:pic>
        <p:nvPicPr>
          <p:cNvPr id="21" name="Picture 20" descr="dp_1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415528" cy="514349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6512" y="-740618"/>
            <a:ext cx="2748482" cy="5884118"/>
            <a:chOff x="5800" y="-740618"/>
            <a:chExt cx="2748482" cy="5884118"/>
          </a:xfrm>
        </p:grpSpPr>
        <p:grpSp>
          <p:nvGrpSpPr>
            <p:cNvPr id="17" name="Group 20"/>
            <p:cNvGrpSpPr/>
            <p:nvPr/>
          </p:nvGrpSpPr>
          <p:grpSpPr>
            <a:xfrm>
              <a:off x="107504" y="-740618"/>
              <a:ext cx="2304256" cy="4789696"/>
              <a:chOff x="107504" y="-740618"/>
              <a:chExt cx="2304256" cy="478969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07504" y="-740618"/>
                <a:ext cx="360040" cy="936104"/>
              </a:xfrm>
              <a:prstGeom prst="roundRect">
                <a:avLst/>
              </a:prstGeom>
              <a:solidFill>
                <a:srgbClr val="F6A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1520" y="2571750"/>
                <a:ext cx="216024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Lorem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dolor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sit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amet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consectetur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adipiscing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elit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Cras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ipsum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congue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 tempus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eu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pretium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at est.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Donec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imperdiet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vestibulum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hendrerit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Mauris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nec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ligula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enim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Pellentesque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habitant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morbi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tristique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senectus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netus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et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malesuada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fames ac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turpis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000" dirty="0" err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egestas</a:t>
                </a:r>
                <a:r>
                  <a:rPr lang="en-GB" sz="1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p:grpSp>
        <p:pic>
          <p:nvPicPr>
            <p:cNvPr id="18" name="Picture 17" descr="side_intro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00" y="0"/>
              <a:ext cx="2748482" cy="51435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-36512" y="0"/>
            <a:ext cx="2669257" cy="5143500"/>
            <a:chOff x="13017" y="0"/>
            <a:chExt cx="2669257" cy="5143500"/>
          </a:xfrm>
        </p:grpSpPr>
        <p:pic>
          <p:nvPicPr>
            <p:cNvPr id="11" name="Picture 10" descr="side_dp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17" y="0"/>
              <a:ext cx="2669257" cy="51435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1520" y="1563638"/>
              <a:ext cx="21602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Design for Print</a:t>
              </a:r>
            </a:p>
            <a:p>
              <a:pPr algn="ctr"/>
              <a:endParaRPr lang="en-GB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GB" b="1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A2 folded to A5 sales poster for cycle distributor</a:t>
              </a:r>
              <a:endPara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" name="Picture 12" descr="tabend_online_advertisin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0"/>
            <a:ext cx="27423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10121</TotalTime>
  <Words>2141</Words>
  <Application>Microsoft Office PowerPoint</Application>
  <PresentationFormat>On-screen Show (16:9)</PresentationFormat>
  <Paragraphs>218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Studio</dc:creator>
  <cp:lastModifiedBy>Studio</cp:lastModifiedBy>
  <cp:revision>770</cp:revision>
  <dcterms:created xsi:type="dcterms:W3CDTF">2013-02-19T10:03:55Z</dcterms:created>
  <dcterms:modified xsi:type="dcterms:W3CDTF">2013-05-01T18:05:54Z</dcterms:modified>
</cp:coreProperties>
</file>